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4"/>
  </p:notesMasterIdLst>
  <p:sldIdLst>
    <p:sldId id="261" r:id="rId2"/>
    <p:sldId id="266" r:id="rId3"/>
    <p:sldId id="271" r:id="rId4"/>
    <p:sldId id="275" r:id="rId5"/>
    <p:sldId id="285" r:id="rId6"/>
    <p:sldId id="286" r:id="rId7"/>
    <p:sldId id="291" r:id="rId8"/>
    <p:sldId id="293" r:id="rId9"/>
    <p:sldId id="294" r:id="rId10"/>
    <p:sldId id="297" r:id="rId11"/>
    <p:sldId id="299" r:id="rId12"/>
    <p:sldId id="301" r:id="rId13"/>
    <p:sldId id="303" r:id="rId14"/>
    <p:sldId id="305" r:id="rId15"/>
    <p:sldId id="306" r:id="rId16"/>
    <p:sldId id="310" r:id="rId17"/>
    <p:sldId id="312" r:id="rId18"/>
    <p:sldId id="316" r:id="rId19"/>
    <p:sldId id="317" r:id="rId20"/>
    <p:sldId id="319" r:id="rId21"/>
    <p:sldId id="320" r:id="rId22"/>
    <p:sldId id="326" r:id="rId23"/>
    <p:sldId id="327" r:id="rId24"/>
    <p:sldId id="328" r:id="rId25"/>
    <p:sldId id="329" r:id="rId26"/>
    <p:sldId id="330" r:id="rId27"/>
    <p:sldId id="331" r:id="rId28"/>
    <p:sldId id="333" r:id="rId29"/>
    <p:sldId id="335" r:id="rId30"/>
    <p:sldId id="336" r:id="rId31"/>
    <p:sldId id="340" r:id="rId32"/>
    <p:sldId id="342" r:id="rId33"/>
    <p:sldId id="344" r:id="rId34"/>
    <p:sldId id="346" r:id="rId35"/>
    <p:sldId id="347" r:id="rId36"/>
    <p:sldId id="352" r:id="rId37"/>
    <p:sldId id="353" r:id="rId38"/>
    <p:sldId id="355" r:id="rId39"/>
    <p:sldId id="358" r:id="rId40"/>
    <p:sldId id="361" r:id="rId41"/>
    <p:sldId id="362" r:id="rId42"/>
    <p:sldId id="364" r:id="rId43"/>
    <p:sldId id="367" r:id="rId44"/>
    <p:sldId id="374" r:id="rId45"/>
    <p:sldId id="380" r:id="rId46"/>
    <p:sldId id="385" r:id="rId47"/>
    <p:sldId id="386" r:id="rId48"/>
    <p:sldId id="391" r:id="rId49"/>
    <p:sldId id="394" r:id="rId50"/>
    <p:sldId id="396" r:id="rId51"/>
    <p:sldId id="397" r:id="rId52"/>
    <p:sldId id="401" r:id="rId53"/>
    <p:sldId id="406" r:id="rId54"/>
    <p:sldId id="407" r:id="rId55"/>
    <p:sldId id="410" r:id="rId56"/>
    <p:sldId id="411" r:id="rId57"/>
    <p:sldId id="412" r:id="rId58"/>
    <p:sldId id="415" r:id="rId59"/>
    <p:sldId id="419" r:id="rId60"/>
    <p:sldId id="421" r:id="rId61"/>
    <p:sldId id="426" r:id="rId62"/>
    <p:sldId id="428" r:id="rId63"/>
    <p:sldId id="429" r:id="rId64"/>
    <p:sldId id="431" r:id="rId65"/>
    <p:sldId id="433" r:id="rId66"/>
    <p:sldId id="669" r:id="rId67"/>
    <p:sldId id="442" r:id="rId68"/>
    <p:sldId id="444" r:id="rId69"/>
    <p:sldId id="449" r:id="rId70"/>
    <p:sldId id="450" r:id="rId71"/>
    <p:sldId id="452" r:id="rId72"/>
    <p:sldId id="453" r:id="rId73"/>
    <p:sldId id="455" r:id="rId74"/>
    <p:sldId id="459" r:id="rId75"/>
    <p:sldId id="465" r:id="rId76"/>
    <p:sldId id="469" r:id="rId77"/>
    <p:sldId id="472" r:id="rId78"/>
    <p:sldId id="478" r:id="rId79"/>
    <p:sldId id="480" r:id="rId80"/>
    <p:sldId id="483" r:id="rId81"/>
    <p:sldId id="489" r:id="rId82"/>
    <p:sldId id="490" r:id="rId83"/>
    <p:sldId id="491" r:id="rId84"/>
    <p:sldId id="496" r:id="rId85"/>
    <p:sldId id="501" r:id="rId86"/>
    <p:sldId id="506" r:id="rId87"/>
    <p:sldId id="509" r:id="rId88"/>
    <p:sldId id="510" r:id="rId89"/>
    <p:sldId id="515" r:id="rId90"/>
    <p:sldId id="516" r:id="rId91"/>
    <p:sldId id="521" r:id="rId92"/>
    <p:sldId id="527" r:id="rId93"/>
    <p:sldId id="670" r:id="rId94"/>
    <p:sldId id="540" r:id="rId95"/>
    <p:sldId id="543" r:id="rId96"/>
    <p:sldId id="545" r:id="rId97"/>
    <p:sldId id="546" r:id="rId98"/>
    <p:sldId id="550" r:id="rId99"/>
    <p:sldId id="552" r:id="rId100"/>
    <p:sldId id="555" r:id="rId101"/>
    <p:sldId id="557" r:id="rId102"/>
    <p:sldId id="562" r:id="rId103"/>
    <p:sldId id="568" r:id="rId104"/>
    <p:sldId id="576" r:id="rId105"/>
    <p:sldId id="578" r:id="rId106"/>
    <p:sldId id="579" r:id="rId107"/>
    <p:sldId id="583" r:id="rId108"/>
    <p:sldId id="589" r:id="rId109"/>
    <p:sldId id="591" r:id="rId110"/>
    <p:sldId id="598" r:id="rId111"/>
    <p:sldId id="602" r:id="rId112"/>
    <p:sldId id="604" r:id="rId113"/>
    <p:sldId id="608" r:id="rId114"/>
    <p:sldId id="614" r:id="rId115"/>
    <p:sldId id="616" r:id="rId116"/>
    <p:sldId id="618" r:id="rId117"/>
    <p:sldId id="620" r:id="rId118"/>
    <p:sldId id="625" r:id="rId119"/>
    <p:sldId id="627" r:id="rId120"/>
    <p:sldId id="633" r:id="rId121"/>
    <p:sldId id="635" r:id="rId122"/>
    <p:sldId id="639" r:id="rId123"/>
    <p:sldId id="640" r:id="rId124"/>
    <p:sldId id="647" r:id="rId125"/>
    <p:sldId id="649" r:id="rId126"/>
    <p:sldId id="653" r:id="rId127"/>
    <p:sldId id="656" r:id="rId128"/>
    <p:sldId id="658" r:id="rId129"/>
    <p:sldId id="661" r:id="rId130"/>
    <p:sldId id="662" r:id="rId131"/>
    <p:sldId id="665" r:id="rId132"/>
    <p:sldId id="668" r:id="rId133"/>
  </p:sldIdLst>
  <p:sldSz cx="12192000" cy="6858000"/>
  <p:notesSz cx="6858000" cy="9144000"/>
  <p:photoAlbum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4" d="100"/>
          <a:sy n="64" d="100"/>
        </p:scale>
        <p:origin x="90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tableStyles" Target="tableStyle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notesMaster" Target="notesMasters/notesMaster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presProps" Target="pres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4D6BC1-49B2-46C1-A7DF-13ABC2E96AE3}" type="datetimeFigureOut">
              <a:rPr lang="en-US" smtClean="0"/>
              <a:t>5/20/2022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8D8E53-0B10-457A-8C77-C41B5B3B22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8627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UDF With any language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8D8E53-0B10-457A-8C77-C41B5B3B225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4672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9584E-EE8E-41B2-9477-535D99FBA1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50977D-9658-F562-DA26-D6B23968D7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6E74DC-9B8C-E2B2-8807-042067A01E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92F21-A073-495A-881F-F3AEBB9E1DB3}" type="datetimeFigureOut">
              <a:rPr lang="en-US" smtClean="0"/>
              <a:t>5/20/2022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C9FFED-8EA4-10E7-47D0-DA1B877CD5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BF302A-E9E0-5E32-85AA-DC988E58E4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C23C3A-38B0-4BA8-930C-EC44A4035A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6057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21C219-765F-0B5D-D3B8-67AE92387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03D59A-797F-3FE6-5D2F-E1941E49C1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C74E47-38DE-B71F-34D0-808C95DC84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92F21-A073-495A-881F-F3AEBB9E1DB3}" type="datetimeFigureOut">
              <a:rPr lang="en-US" smtClean="0"/>
              <a:t>5/20/2022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3F6452-6187-9EBA-CA9F-680F610FA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6AC0E6-6BD7-20CD-6C30-BBD282F0E1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C23C3A-38B0-4BA8-930C-EC44A4035A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3297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7319297-88DB-DEBA-E8C2-890D4D8896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B30D747-AA6F-6BFF-6D43-1D7140CBDC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B608A7-8E9E-4B7B-27E0-A48A88ADAF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92F21-A073-495A-881F-F3AEBB9E1DB3}" type="datetimeFigureOut">
              <a:rPr lang="en-US" smtClean="0"/>
              <a:t>5/20/2022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5F12A1-D6BF-C50C-9007-CBBC824D2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AA9841-A1C2-FAFF-5D40-330641D90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C23C3A-38B0-4BA8-930C-EC44A4035A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2145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8886C-DAE3-75EC-11F2-4E0D2CA5D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4C9ED1-7833-6D7E-5680-F262D82D3F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A1BDBD-29AE-A072-C6D3-952116628E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92F21-A073-495A-881F-F3AEBB9E1DB3}" type="datetimeFigureOut">
              <a:rPr lang="en-US" smtClean="0"/>
              <a:t>5/20/2022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B89BBF-53EE-5703-0E12-D271E47852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89CD4D-D57B-C3A5-BB4E-4826C0A32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C23C3A-38B0-4BA8-930C-EC44A4035A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4568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F4F9D-BCF5-E9A4-2AA3-DF35E2E2B4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058BE2-C95B-9E62-A706-BC2D8ACBB8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C00564-22CA-168E-B2AB-9861848315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92F21-A073-495A-881F-F3AEBB9E1DB3}" type="datetimeFigureOut">
              <a:rPr lang="en-US" smtClean="0"/>
              <a:t>5/20/2022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EB583D-E7B8-6EEA-3BB7-2AC4F546BB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6812BE-4ABE-E969-BB06-49B90ED05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C23C3A-38B0-4BA8-930C-EC44A4035A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2751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FCEDC-35DE-ADE1-33FF-E2A3CEBFB5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FCAA78-72C5-B508-3D0C-FC74312727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50BFD7-0F04-22F0-B1D5-61D8A07D3A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09DF2A-8AB0-F65E-1A0E-76F27C642A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92F21-A073-495A-881F-F3AEBB9E1DB3}" type="datetimeFigureOut">
              <a:rPr lang="en-US" smtClean="0"/>
              <a:t>5/20/2022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24141F-E7E5-0462-D290-6D8237465F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1E72BC-FAB0-7CCD-00C5-9C0F8D1A09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C23C3A-38B0-4BA8-930C-EC44A4035A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013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A286A2-76E8-65BD-20A0-DDC628945F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E7DF73-3265-E352-FF5E-8B2DF9653D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10A7FB-CED7-8703-305F-093D5568AF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80F9B8A-BDC5-A2B9-0E7E-93E168B9526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3829B1-56FC-2A5F-6138-9CBF3549674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62A163C-F08E-955F-D407-2DC2760F5F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92F21-A073-495A-881F-F3AEBB9E1DB3}" type="datetimeFigureOut">
              <a:rPr lang="en-US" smtClean="0"/>
              <a:t>5/20/2022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122287-5D44-9FE0-A865-A4CD10042B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9D98BB9-608C-B7B7-969F-B1107154DA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C23C3A-38B0-4BA8-930C-EC44A4035A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0999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CADF6B-A271-531D-5750-8E8D32F29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B05F7B-3E39-8665-23B0-4CB82C97C4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92F21-A073-495A-881F-F3AEBB9E1DB3}" type="datetimeFigureOut">
              <a:rPr lang="en-US" smtClean="0"/>
              <a:t>5/20/2022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1418D4-FF37-C002-7BC2-964745308D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9F3050-A724-F4E1-65A9-FCCFCDA5D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C23C3A-38B0-4BA8-930C-EC44A4035A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1389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A8EE07E-6716-0CBE-89F4-4D7CA1A259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92F21-A073-495A-881F-F3AEBB9E1DB3}" type="datetimeFigureOut">
              <a:rPr lang="en-US" smtClean="0"/>
              <a:t>5/20/2022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862C1DD-142B-4D6D-C4F2-BCD85B9283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8D4FC7-01A8-2E0C-6A7A-FEA4DC913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C23C3A-38B0-4BA8-930C-EC44A4035A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2241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65B08F-6A6F-D189-1586-3778B4BBAB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467834-DE72-8E49-31A7-97DC2C528E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2F9560-98EC-0D92-78E9-1C01849DF7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62BC54-CB79-CFF9-4219-68AFAA2CC9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92F21-A073-495A-881F-F3AEBB9E1DB3}" type="datetimeFigureOut">
              <a:rPr lang="en-US" smtClean="0"/>
              <a:t>5/20/2022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EDAEE9-4BA9-6DB7-25BF-E81859F6F0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8B04A5-46FD-A306-98F2-83FA0B471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C23C3A-38B0-4BA8-930C-EC44A4035A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1445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3334B-CA2A-C2E1-D1F6-D18A13FEF5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65BA6B-D00E-724E-E822-F74913E2DF9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582CC0-96BF-1F53-6730-F328873E2D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9E8FB3-3D87-E905-22B9-E02EE4A6FD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92F21-A073-495A-881F-F3AEBB9E1DB3}" type="datetimeFigureOut">
              <a:rPr lang="en-US" smtClean="0"/>
              <a:t>5/20/2022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8DBD13-1612-D6C6-5AC9-DAD8D6C244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4A8C87-9CA2-1172-159F-D8099D561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C23C3A-38B0-4BA8-930C-EC44A4035A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9309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CA30A91-80DA-E3AC-2DD2-241C0A77B6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6A214B-262F-FC96-784E-830568EEFB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65CB17-A4C8-FC1B-75FA-C0093009EF4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692F21-A073-495A-881F-F3AEBB9E1DB3}" type="datetimeFigureOut">
              <a:rPr lang="en-US" smtClean="0"/>
              <a:t>5/20/2022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809E55-9453-5ED9-A83E-75B00DCA74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601970-99D0-C76F-CC6B-E879AE204F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C23C3A-38B0-4BA8-930C-EC44A4035A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39342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jp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jp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jp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jp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jp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jp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jp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jpg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jpg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jpg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jpg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jp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jpg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jpg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jpg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jpg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jpg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jpg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jpg"/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jpg"/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jpg"/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jpg"/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jpg"/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jpg"/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jpg"/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jpg"/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jpg"/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jpg"/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jpg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gif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gif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jp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5">
            <a:extLst>
              <a:ext uri="{FF2B5EF4-FFF2-40B4-BE49-F238E27FC236}">
                <a16:creationId xmlns:a16="http://schemas.microsoft.com/office/drawing/2014/main" id="{ADD9A48B-D8C2-1279-A26C-7A6050E228B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7277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41">
            <a:extLst>
              <a:ext uri="{FF2B5EF4-FFF2-40B4-BE49-F238E27FC236}">
                <a16:creationId xmlns:a16="http://schemas.microsoft.com/office/drawing/2014/main" id="{DC697D3F-ADF1-9F01-AA7F-739D2A91CDF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75924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299">
            <a:extLst>
              <a:ext uri="{FF2B5EF4-FFF2-40B4-BE49-F238E27FC236}">
                <a16:creationId xmlns:a16="http://schemas.microsoft.com/office/drawing/2014/main" id="{C0B98BB7-335E-5763-4D74-875D31EDC82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683721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301">
            <a:extLst>
              <a:ext uri="{FF2B5EF4-FFF2-40B4-BE49-F238E27FC236}">
                <a16:creationId xmlns:a16="http://schemas.microsoft.com/office/drawing/2014/main" id="{E6C393B9-BC69-8C1F-6FA5-C5D09901C9B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09311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306">
            <a:extLst>
              <a:ext uri="{FF2B5EF4-FFF2-40B4-BE49-F238E27FC236}">
                <a16:creationId xmlns:a16="http://schemas.microsoft.com/office/drawing/2014/main" id="{F3A34773-F716-63C5-B6AA-86E23C9570F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43220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312">
            <a:extLst>
              <a:ext uri="{FF2B5EF4-FFF2-40B4-BE49-F238E27FC236}">
                <a16:creationId xmlns:a16="http://schemas.microsoft.com/office/drawing/2014/main" id="{4709C9B6-9384-61EE-5E3A-0B4451AAF66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54911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320">
            <a:extLst>
              <a:ext uri="{FF2B5EF4-FFF2-40B4-BE49-F238E27FC236}">
                <a16:creationId xmlns:a16="http://schemas.microsoft.com/office/drawing/2014/main" id="{67628FD0-56A8-B3F4-2056-536C7AADDAF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65083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322">
            <a:extLst>
              <a:ext uri="{FF2B5EF4-FFF2-40B4-BE49-F238E27FC236}">
                <a16:creationId xmlns:a16="http://schemas.microsoft.com/office/drawing/2014/main" id="{86F1BA8C-CE5B-16D5-E670-FC3C85EA7C5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52062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323">
            <a:extLst>
              <a:ext uri="{FF2B5EF4-FFF2-40B4-BE49-F238E27FC236}">
                <a16:creationId xmlns:a16="http://schemas.microsoft.com/office/drawing/2014/main" id="{6F54AA2F-2684-F15F-1959-68BD7CC63D4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39537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327">
            <a:extLst>
              <a:ext uri="{FF2B5EF4-FFF2-40B4-BE49-F238E27FC236}">
                <a16:creationId xmlns:a16="http://schemas.microsoft.com/office/drawing/2014/main" id="{45A453A1-21D0-E6D6-7AEC-8847638D94B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01867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333">
            <a:extLst>
              <a:ext uri="{FF2B5EF4-FFF2-40B4-BE49-F238E27FC236}">
                <a16:creationId xmlns:a16="http://schemas.microsoft.com/office/drawing/2014/main" id="{7407CD45-B6EC-B19E-13BE-0F61F2C556C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01178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335">
            <a:extLst>
              <a:ext uri="{FF2B5EF4-FFF2-40B4-BE49-F238E27FC236}">
                <a16:creationId xmlns:a16="http://schemas.microsoft.com/office/drawing/2014/main" id="{066316E4-429B-B2F1-518A-A6567F74E1A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080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43">
            <a:extLst>
              <a:ext uri="{FF2B5EF4-FFF2-40B4-BE49-F238E27FC236}">
                <a16:creationId xmlns:a16="http://schemas.microsoft.com/office/drawing/2014/main" id="{D32BDA6A-6662-10D7-F2F7-B9942CB2660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313426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342">
            <a:extLst>
              <a:ext uri="{FF2B5EF4-FFF2-40B4-BE49-F238E27FC236}">
                <a16:creationId xmlns:a16="http://schemas.microsoft.com/office/drawing/2014/main" id="{38099298-7CF1-BB95-9E45-AAA4C39454A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95453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346">
            <a:extLst>
              <a:ext uri="{FF2B5EF4-FFF2-40B4-BE49-F238E27FC236}">
                <a16:creationId xmlns:a16="http://schemas.microsoft.com/office/drawing/2014/main" id="{1B1D5A60-C014-B001-1A96-D176BC96174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04260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348">
            <a:extLst>
              <a:ext uri="{FF2B5EF4-FFF2-40B4-BE49-F238E27FC236}">
                <a16:creationId xmlns:a16="http://schemas.microsoft.com/office/drawing/2014/main" id="{C9395133-DBA6-C9F8-4CC0-1E40E5107C6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022742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352">
            <a:extLst>
              <a:ext uri="{FF2B5EF4-FFF2-40B4-BE49-F238E27FC236}">
                <a16:creationId xmlns:a16="http://schemas.microsoft.com/office/drawing/2014/main" id="{3C7AAC0C-B23A-FE0E-E1C8-83C15DD59B9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577618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358">
            <a:extLst>
              <a:ext uri="{FF2B5EF4-FFF2-40B4-BE49-F238E27FC236}">
                <a16:creationId xmlns:a16="http://schemas.microsoft.com/office/drawing/2014/main" id="{8888F4EB-728B-F6A3-28A6-E18C8291371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281652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360">
            <a:extLst>
              <a:ext uri="{FF2B5EF4-FFF2-40B4-BE49-F238E27FC236}">
                <a16:creationId xmlns:a16="http://schemas.microsoft.com/office/drawing/2014/main" id="{438D7890-7DDC-6D6F-B45E-0717F05CEB7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082026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362">
            <a:extLst>
              <a:ext uri="{FF2B5EF4-FFF2-40B4-BE49-F238E27FC236}">
                <a16:creationId xmlns:a16="http://schemas.microsoft.com/office/drawing/2014/main" id="{F6F76C04-5E9C-9668-2BC1-959C2E20851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366558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364">
            <a:extLst>
              <a:ext uri="{FF2B5EF4-FFF2-40B4-BE49-F238E27FC236}">
                <a16:creationId xmlns:a16="http://schemas.microsoft.com/office/drawing/2014/main" id="{467A88A6-1C45-B46F-3B9A-4D93F78F8D0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590810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369">
            <a:extLst>
              <a:ext uri="{FF2B5EF4-FFF2-40B4-BE49-F238E27FC236}">
                <a16:creationId xmlns:a16="http://schemas.microsoft.com/office/drawing/2014/main" id="{82DAA996-F5F1-E26A-B16B-06CF74B6F90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890072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371">
            <a:extLst>
              <a:ext uri="{FF2B5EF4-FFF2-40B4-BE49-F238E27FC236}">
                <a16:creationId xmlns:a16="http://schemas.microsoft.com/office/drawing/2014/main" id="{59462E58-7FFD-43B0-59A3-324240659A2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2475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45">
            <a:extLst>
              <a:ext uri="{FF2B5EF4-FFF2-40B4-BE49-F238E27FC236}">
                <a16:creationId xmlns:a16="http://schemas.microsoft.com/office/drawing/2014/main" id="{D39F9F29-7563-6438-D0BD-3E4CF72867E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15769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377">
            <a:extLst>
              <a:ext uri="{FF2B5EF4-FFF2-40B4-BE49-F238E27FC236}">
                <a16:creationId xmlns:a16="http://schemas.microsoft.com/office/drawing/2014/main" id="{DCEE7039-8D21-FAAB-25F5-F0EA6ED1DF3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554512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379">
            <a:extLst>
              <a:ext uri="{FF2B5EF4-FFF2-40B4-BE49-F238E27FC236}">
                <a16:creationId xmlns:a16="http://schemas.microsoft.com/office/drawing/2014/main" id="{BEE54733-9E23-83E9-3287-D72B27E47C8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574297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383">
            <a:extLst>
              <a:ext uri="{FF2B5EF4-FFF2-40B4-BE49-F238E27FC236}">
                <a16:creationId xmlns:a16="http://schemas.microsoft.com/office/drawing/2014/main" id="{9CAE4E77-E427-64D4-7DCF-BD7B06D80DA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375002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384">
            <a:extLst>
              <a:ext uri="{FF2B5EF4-FFF2-40B4-BE49-F238E27FC236}">
                <a16:creationId xmlns:a16="http://schemas.microsoft.com/office/drawing/2014/main" id="{B9741FB4-E499-7896-BD48-F05DF680DA7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39390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391">
            <a:extLst>
              <a:ext uri="{FF2B5EF4-FFF2-40B4-BE49-F238E27FC236}">
                <a16:creationId xmlns:a16="http://schemas.microsoft.com/office/drawing/2014/main" id="{B079309E-8632-0D72-C9A3-166E0EB8B0E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820525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393">
            <a:extLst>
              <a:ext uri="{FF2B5EF4-FFF2-40B4-BE49-F238E27FC236}">
                <a16:creationId xmlns:a16="http://schemas.microsoft.com/office/drawing/2014/main" id="{D75AC769-F436-2DC4-83F2-70115C4262E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800899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397">
            <a:extLst>
              <a:ext uri="{FF2B5EF4-FFF2-40B4-BE49-F238E27FC236}">
                <a16:creationId xmlns:a16="http://schemas.microsoft.com/office/drawing/2014/main" id="{6DE6CFE6-FB85-D8AB-B5E6-F0F004CEF0B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46015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400">
            <a:extLst>
              <a:ext uri="{FF2B5EF4-FFF2-40B4-BE49-F238E27FC236}">
                <a16:creationId xmlns:a16="http://schemas.microsoft.com/office/drawing/2014/main" id="{35188559-725B-06AB-AD0B-5A7923567EB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620879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402">
            <a:extLst>
              <a:ext uri="{FF2B5EF4-FFF2-40B4-BE49-F238E27FC236}">
                <a16:creationId xmlns:a16="http://schemas.microsoft.com/office/drawing/2014/main" id="{14C4530D-25BE-7EC5-9FDA-D67F2CB7466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974967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405">
            <a:extLst>
              <a:ext uri="{FF2B5EF4-FFF2-40B4-BE49-F238E27FC236}">
                <a16:creationId xmlns:a16="http://schemas.microsoft.com/office/drawing/2014/main" id="{EBA05605-FA4B-B626-2956-DC2FA0C400F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7231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47">
            <a:extLst>
              <a:ext uri="{FF2B5EF4-FFF2-40B4-BE49-F238E27FC236}">
                <a16:creationId xmlns:a16="http://schemas.microsoft.com/office/drawing/2014/main" id="{8BDD3A84-A393-6086-F90F-9143290631C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895317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406">
            <a:extLst>
              <a:ext uri="{FF2B5EF4-FFF2-40B4-BE49-F238E27FC236}">
                <a16:creationId xmlns:a16="http://schemas.microsoft.com/office/drawing/2014/main" id="{AE5A1DA0-D5E2-18E3-8ABD-80B6396D1FF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87646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409">
            <a:extLst>
              <a:ext uri="{FF2B5EF4-FFF2-40B4-BE49-F238E27FC236}">
                <a16:creationId xmlns:a16="http://schemas.microsoft.com/office/drawing/2014/main" id="{E9A11DB4-F630-4AA9-C211-3895EB7FEEF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186311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412">
            <a:extLst>
              <a:ext uri="{FF2B5EF4-FFF2-40B4-BE49-F238E27FC236}">
                <a16:creationId xmlns:a16="http://schemas.microsoft.com/office/drawing/2014/main" id="{D248B9A5-3AE6-ACED-A409-5E8FDDA7002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4582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49">
            <a:extLst>
              <a:ext uri="{FF2B5EF4-FFF2-40B4-BE49-F238E27FC236}">
                <a16:creationId xmlns:a16="http://schemas.microsoft.com/office/drawing/2014/main" id="{B1D2519D-AD02-82F7-2D5D-D4E2DDEF9E4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3307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50">
            <a:extLst>
              <a:ext uri="{FF2B5EF4-FFF2-40B4-BE49-F238E27FC236}">
                <a16:creationId xmlns:a16="http://schemas.microsoft.com/office/drawing/2014/main" id="{97901929-28B2-32EE-6162-D5A6CEFF026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7257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54">
            <a:extLst>
              <a:ext uri="{FF2B5EF4-FFF2-40B4-BE49-F238E27FC236}">
                <a16:creationId xmlns:a16="http://schemas.microsoft.com/office/drawing/2014/main" id="{60976FB1-84D0-5EDD-3CEE-66E0EDF8DB2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1287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56">
            <a:extLst>
              <a:ext uri="{FF2B5EF4-FFF2-40B4-BE49-F238E27FC236}">
                <a16:creationId xmlns:a16="http://schemas.microsoft.com/office/drawing/2014/main" id="{90D61956-96AA-D05F-F609-F7AD5319E13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2040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60">
            <a:extLst>
              <a:ext uri="{FF2B5EF4-FFF2-40B4-BE49-F238E27FC236}">
                <a16:creationId xmlns:a16="http://schemas.microsoft.com/office/drawing/2014/main" id="{5C3B3781-9DA0-C5DF-3227-9142F3B3655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8505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61">
            <a:extLst>
              <a:ext uri="{FF2B5EF4-FFF2-40B4-BE49-F238E27FC236}">
                <a16:creationId xmlns:a16="http://schemas.microsoft.com/office/drawing/2014/main" id="{1BBE582F-EA93-461F-9B1E-90E7133FD27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586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10">
            <a:extLst>
              <a:ext uri="{FF2B5EF4-FFF2-40B4-BE49-F238E27FC236}">
                <a16:creationId xmlns:a16="http://schemas.microsoft.com/office/drawing/2014/main" id="{FA4A6314-0675-9F69-CF8B-2C3D5F3299C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998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63">
            <a:extLst>
              <a:ext uri="{FF2B5EF4-FFF2-40B4-BE49-F238E27FC236}">
                <a16:creationId xmlns:a16="http://schemas.microsoft.com/office/drawing/2014/main" id="{C540039B-B0E7-6569-E377-5323B4C78C0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1888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64">
            <a:extLst>
              <a:ext uri="{FF2B5EF4-FFF2-40B4-BE49-F238E27FC236}">
                <a16:creationId xmlns:a16="http://schemas.microsoft.com/office/drawing/2014/main" id="{1BAAE166-469A-CF5B-C858-52DD1B72CCD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1258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70">
            <a:extLst>
              <a:ext uri="{FF2B5EF4-FFF2-40B4-BE49-F238E27FC236}">
                <a16:creationId xmlns:a16="http://schemas.microsoft.com/office/drawing/2014/main" id="{14D1483E-CBF3-BEAC-4FD9-544E44888AB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8913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71">
            <a:extLst>
              <a:ext uri="{FF2B5EF4-FFF2-40B4-BE49-F238E27FC236}">
                <a16:creationId xmlns:a16="http://schemas.microsoft.com/office/drawing/2014/main" id="{50A897D5-28DA-275F-9D27-4C00C2503CF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8883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72">
            <a:extLst>
              <a:ext uri="{FF2B5EF4-FFF2-40B4-BE49-F238E27FC236}">
                <a16:creationId xmlns:a16="http://schemas.microsoft.com/office/drawing/2014/main" id="{BB68C5C6-0593-294B-5C1A-577803C02DD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8425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73">
            <a:extLst>
              <a:ext uri="{FF2B5EF4-FFF2-40B4-BE49-F238E27FC236}">
                <a16:creationId xmlns:a16="http://schemas.microsoft.com/office/drawing/2014/main" id="{E4532E98-6F2F-64B3-054B-C8AD0F131A2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0427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74">
            <a:extLst>
              <a:ext uri="{FF2B5EF4-FFF2-40B4-BE49-F238E27FC236}">
                <a16:creationId xmlns:a16="http://schemas.microsoft.com/office/drawing/2014/main" id="{F6FA8AEC-AE82-08F7-77D7-52D7418AD24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5692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75">
            <a:extLst>
              <a:ext uri="{FF2B5EF4-FFF2-40B4-BE49-F238E27FC236}">
                <a16:creationId xmlns:a16="http://schemas.microsoft.com/office/drawing/2014/main" id="{A0BC637B-69E3-95F1-4C51-8EAA0EFBA4F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1955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77">
            <a:extLst>
              <a:ext uri="{FF2B5EF4-FFF2-40B4-BE49-F238E27FC236}">
                <a16:creationId xmlns:a16="http://schemas.microsoft.com/office/drawing/2014/main" id="{B56E3F28-9527-CEF3-5376-33EF157250B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6833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79">
            <a:extLst>
              <a:ext uri="{FF2B5EF4-FFF2-40B4-BE49-F238E27FC236}">
                <a16:creationId xmlns:a16="http://schemas.microsoft.com/office/drawing/2014/main" id="{605CFE90-427E-35F4-9C89-2B8F9D3FA02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4038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15">
            <a:extLst>
              <a:ext uri="{FF2B5EF4-FFF2-40B4-BE49-F238E27FC236}">
                <a16:creationId xmlns:a16="http://schemas.microsoft.com/office/drawing/2014/main" id="{6847537E-2822-3325-05F5-92785639FAD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8421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80">
            <a:extLst>
              <a:ext uri="{FF2B5EF4-FFF2-40B4-BE49-F238E27FC236}">
                <a16:creationId xmlns:a16="http://schemas.microsoft.com/office/drawing/2014/main" id="{679DE00B-18B5-48AD-D997-53D52EAD2BD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8647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84">
            <a:extLst>
              <a:ext uri="{FF2B5EF4-FFF2-40B4-BE49-F238E27FC236}">
                <a16:creationId xmlns:a16="http://schemas.microsoft.com/office/drawing/2014/main" id="{0F71496B-EC40-42A0-E8D5-D1F63323695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7900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86">
            <a:extLst>
              <a:ext uri="{FF2B5EF4-FFF2-40B4-BE49-F238E27FC236}">
                <a16:creationId xmlns:a16="http://schemas.microsoft.com/office/drawing/2014/main" id="{14FF3121-CA0F-436F-EA78-88453CD8A36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2367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88">
            <a:extLst>
              <a:ext uri="{FF2B5EF4-FFF2-40B4-BE49-F238E27FC236}">
                <a16:creationId xmlns:a16="http://schemas.microsoft.com/office/drawing/2014/main" id="{423F84F6-9651-4A97-4854-9394E682DA8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0194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90">
            <a:extLst>
              <a:ext uri="{FF2B5EF4-FFF2-40B4-BE49-F238E27FC236}">
                <a16:creationId xmlns:a16="http://schemas.microsoft.com/office/drawing/2014/main" id="{14A9B7A5-CCA4-3D80-8D9E-6A43F1FFD8B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300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91">
            <a:extLst>
              <a:ext uri="{FF2B5EF4-FFF2-40B4-BE49-F238E27FC236}">
                <a16:creationId xmlns:a16="http://schemas.microsoft.com/office/drawing/2014/main" id="{6D558829-8EC1-772D-35E1-2638EA82DCC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4333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96">
            <a:extLst>
              <a:ext uri="{FF2B5EF4-FFF2-40B4-BE49-F238E27FC236}">
                <a16:creationId xmlns:a16="http://schemas.microsoft.com/office/drawing/2014/main" id="{A2C17522-B975-9A51-FCF1-EF8DC8B6C20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5097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97">
            <a:extLst>
              <a:ext uri="{FF2B5EF4-FFF2-40B4-BE49-F238E27FC236}">
                <a16:creationId xmlns:a16="http://schemas.microsoft.com/office/drawing/2014/main" id="{CB89AA22-C2AB-0B77-8D15-CF1339EA14A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0882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99">
            <a:extLst>
              <a:ext uri="{FF2B5EF4-FFF2-40B4-BE49-F238E27FC236}">
                <a16:creationId xmlns:a16="http://schemas.microsoft.com/office/drawing/2014/main" id="{4354441C-E614-904E-F045-32C6F1B5748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12181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102">
            <a:extLst>
              <a:ext uri="{FF2B5EF4-FFF2-40B4-BE49-F238E27FC236}">
                <a16:creationId xmlns:a16="http://schemas.microsoft.com/office/drawing/2014/main" id="{20065328-A531-22C3-9057-C7342542BC5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548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19">
            <a:extLst>
              <a:ext uri="{FF2B5EF4-FFF2-40B4-BE49-F238E27FC236}">
                <a16:creationId xmlns:a16="http://schemas.microsoft.com/office/drawing/2014/main" id="{7E820990-A5DE-6B49-21A7-8CB9F889646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60245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105">
            <a:extLst>
              <a:ext uri="{FF2B5EF4-FFF2-40B4-BE49-F238E27FC236}">
                <a16:creationId xmlns:a16="http://schemas.microsoft.com/office/drawing/2014/main" id="{7EED976F-1747-F7F1-8E7B-9D89360CE08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19718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106">
            <a:extLst>
              <a:ext uri="{FF2B5EF4-FFF2-40B4-BE49-F238E27FC236}">
                <a16:creationId xmlns:a16="http://schemas.microsoft.com/office/drawing/2014/main" id="{5FB16078-8C8A-94DF-37AF-6D3AB2AB00B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41341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108">
            <a:extLst>
              <a:ext uri="{FF2B5EF4-FFF2-40B4-BE49-F238E27FC236}">
                <a16:creationId xmlns:a16="http://schemas.microsoft.com/office/drawing/2014/main" id="{598A0053-ABB7-4E8A-56CC-287AB897B4B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15227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111">
            <a:extLst>
              <a:ext uri="{FF2B5EF4-FFF2-40B4-BE49-F238E27FC236}">
                <a16:creationId xmlns:a16="http://schemas.microsoft.com/office/drawing/2014/main" id="{8C637D55-7B51-6533-F61A-E833286F779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29989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118">
            <a:extLst>
              <a:ext uri="{FF2B5EF4-FFF2-40B4-BE49-F238E27FC236}">
                <a16:creationId xmlns:a16="http://schemas.microsoft.com/office/drawing/2014/main" id="{C93425A4-9FE7-2F7A-16D1-EB763762B63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05180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124">
            <a:extLst>
              <a:ext uri="{FF2B5EF4-FFF2-40B4-BE49-F238E27FC236}">
                <a16:creationId xmlns:a16="http://schemas.microsoft.com/office/drawing/2014/main" id="{B3BCA10C-F09B-4480-8F4B-9BD20779974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00402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129">
            <a:extLst>
              <a:ext uri="{FF2B5EF4-FFF2-40B4-BE49-F238E27FC236}">
                <a16:creationId xmlns:a16="http://schemas.microsoft.com/office/drawing/2014/main" id="{951C77A2-BC19-66AE-21B0-3221980DA68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95647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130">
            <a:extLst>
              <a:ext uri="{FF2B5EF4-FFF2-40B4-BE49-F238E27FC236}">
                <a16:creationId xmlns:a16="http://schemas.microsoft.com/office/drawing/2014/main" id="{304B4461-F4D8-2568-992E-6DD25016C4A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11040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135">
            <a:extLst>
              <a:ext uri="{FF2B5EF4-FFF2-40B4-BE49-F238E27FC236}">
                <a16:creationId xmlns:a16="http://schemas.microsoft.com/office/drawing/2014/main" id="{2636372A-1732-F855-06BB-0F045783413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17124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138">
            <a:extLst>
              <a:ext uri="{FF2B5EF4-FFF2-40B4-BE49-F238E27FC236}">
                <a16:creationId xmlns:a16="http://schemas.microsoft.com/office/drawing/2014/main" id="{7C68E309-DEF7-C211-4D93-59A280B54D3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1884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29">
            <a:extLst>
              <a:ext uri="{FF2B5EF4-FFF2-40B4-BE49-F238E27FC236}">
                <a16:creationId xmlns:a16="http://schemas.microsoft.com/office/drawing/2014/main" id="{0553466C-2CFE-0C45-E10B-FDE38A98B66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05798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140">
            <a:extLst>
              <a:ext uri="{FF2B5EF4-FFF2-40B4-BE49-F238E27FC236}">
                <a16:creationId xmlns:a16="http://schemas.microsoft.com/office/drawing/2014/main" id="{62D07CBB-6EC4-3B57-2256-32927B613A2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01428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141">
            <a:extLst>
              <a:ext uri="{FF2B5EF4-FFF2-40B4-BE49-F238E27FC236}">
                <a16:creationId xmlns:a16="http://schemas.microsoft.com/office/drawing/2014/main" id="{7A334D2B-D220-90D0-A897-7EEE522B125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59607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145">
            <a:extLst>
              <a:ext uri="{FF2B5EF4-FFF2-40B4-BE49-F238E27FC236}">
                <a16:creationId xmlns:a16="http://schemas.microsoft.com/office/drawing/2014/main" id="{A8927705-56A3-66BF-D76A-36EA5162507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49110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150">
            <a:extLst>
              <a:ext uri="{FF2B5EF4-FFF2-40B4-BE49-F238E27FC236}">
                <a16:creationId xmlns:a16="http://schemas.microsoft.com/office/drawing/2014/main" id="{2571E42A-ABC6-50B8-430D-B7FBE481C96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94626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151">
            <a:extLst>
              <a:ext uri="{FF2B5EF4-FFF2-40B4-BE49-F238E27FC236}">
                <a16:creationId xmlns:a16="http://schemas.microsoft.com/office/drawing/2014/main" id="{1A4E34F6-94EB-64C4-1094-F0CFEEC3B0A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59377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154">
            <a:extLst>
              <a:ext uri="{FF2B5EF4-FFF2-40B4-BE49-F238E27FC236}">
                <a16:creationId xmlns:a16="http://schemas.microsoft.com/office/drawing/2014/main" id="{41731061-B098-F384-FEFD-954DD46DF0D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6044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155">
            <a:extLst>
              <a:ext uri="{FF2B5EF4-FFF2-40B4-BE49-F238E27FC236}">
                <a16:creationId xmlns:a16="http://schemas.microsoft.com/office/drawing/2014/main" id="{04277984-F020-B7BA-A4C5-2B78CD33864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59490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156">
            <a:extLst>
              <a:ext uri="{FF2B5EF4-FFF2-40B4-BE49-F238E27FC236}">
                <a16:creationId xmlns:a16="http://schemas.microsoft.com/office/drawing/2014/main" id="{D6027775-E5FC-7FDB-6320-1FACA9B79C0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2336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159">
            <a:extLst>
              <a:ext uri="{FF2B5EF4-FFF2-40B4-BE49-F238E27FC236}">
                <a16:creationId xmlns:a16="http://schemas.microsoft.com/office/drawing/2014/main" id="{502A0C1C-1D13-D0DA-B406-23CFAC7D97D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22642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163">
            <a:extLst>
              <a:ext uri="{FF2B5EF4-FFF2-40B4-BE49-F238E27FC236}">
                <a16:creationId xmlns:a16="http://schemas.microsoft.com/office/drawing/2014/main" id="{6DF1F523-538E-6BBC-2920-C2A8F2A045D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3980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30">
            <a:extLst>
              <a:ext uri="{FF2B5EF4-FFF2-40B4-BE49-F238E27FC236}">
                <a16:creationId xmlns:a16="http://schemas.microsoft.com/office/drawing/2014/main" id="{6A471AFA-2902-A4A8-5B4C-E8618B16137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73080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165">
            <a:extLst>
              <a:ext uri="{FF2B5EF4-FFF2-40B4-BE49-F238E27FC236}">
                <a16:creationId xmlns:a16="http://schemas.microsoft.com/office/drawing/2014/main" id="{4CEF29C3-B553-92F5-91C1-4CFA1DAE9D4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20552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170">
            <a:extLst>
              <a:ext uri="{FF2B5EF4-FFF2-40B4-BE49-F238E27FC236}">
                <a16:creationId xmlns:a16="http://schemas.microsoft.com/office/drawing/2014/main" id="{C18FB5ED-2F93-F30D-D697-F6087FDF9D0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08921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172">
            <a:extLst>
              <a:ext uri="{FF2B5EF4-FFF2-40B4-BE49-F238E27FC236}">
                <a16:creationId xmlns:a16="http://schemas.microsoft.com/office/drawing/2014/main" id="{87A14D5E-91AD-0CD8-4E45-F37F5BD401D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48512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173">
            <a:extLst>
              <a:ext uri="{FF2B5EF4-FFF2-40B4-BE49-F238E27FC236}">
                <a16:creationId xmlns:a16="http://schemas.microsoft.com/office/drawing/2014/main" id="{BB34CFBB-926E-E48B-5A18-56C468AECE3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68724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175">
            <a:extLst>
              <a:ext uri="{FF2B5EF4-FFF2-40B4-BE49-F238E27FC236}">
                <a16:creationId xmlns:a16="http://schemas.microsoft.com/office/drawing/2014/main" id="{41A9D248-BC5D-4B3D-CFCE-4A45F04DD9E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90965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177">
            <a:extLst>
              <a:ext uri="{FF2B5EF4-FFF2-40B4-BE49-F238E27FC236}">
                <a16:creationId xmlns:a16="http://schemas.microsoft.com/office/drawing/2014/main" id="{7A8F1104-7044-ED89-7379-7099647EA8F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71175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hiladelphia 76Ers Basketball GIF">
            <a:extLst>
              <a:ext uri="{FF2B5EF4-FFF2-40B4-BE49-F238E27FC236}">
                <a16:creationId xmlns:a16="http://schemas.microsoft.com/office/drawing/2014/main" id="{204005FE-B30C-E40E-58B8-9B5FF7199C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280900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186">
            <a:extLst>
              <a:ext uri="{FF2B5EF4-FFF2-40B4-BE49-F238E27FC236}">
                <a16:creationId xmlns:a16="http://schemas.microsoft.com/office/drawing/2014/main" id="{D1B5C669-0D64-5287-F1AB-86F77BC67A5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05373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188">
            <a:extLst>
              <a:ext uri="{FF2B5EF4-FFF2-40B4-BE49-F238E27FC236}">
                <a16:creationId xmlns:a16="http://schemas.microsoft.com/office/drawing/2014/main" id="{23AD84B2-5B7E-4C4F-DA69-9BD82661B8C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95066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193">
            <a:extLst>
              <a:ext uri="{FF2B5EF4-FFF2-40B4-BE49-F238E27FC236}">
                <a16:creationId xmlns:a16="http://schemas.microsoft.com/office/drawing/2014/main" id="{5856A370-859C-B558-20BE-436F91A6BF9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3331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35">
            <a:extLst>
              <a:ext uri="{FF2B5EF4-FFF2-40B4-BE49-F238E27FC236}">
                <a16:creationId xmlns:a16="http://schemas.microsoft.com/office/drawing/2014/main" id="{7870AAE2-1239-E6B7-5199-5D924CB2F8F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00052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194">
            <a:extLst>
              <a:ext uri="{FF2B5EF4-FFF2-40B4-BE49-F238E27FC236}">
                <a16:creationId xmlns:a16="http://schemas.microsoft.com/office/drawing/2014/main" id="{D559E606-9215-8394-81B6-B563B2FDA1F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77650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196">
            <a:extLst>
              <a:ext uri="{FF2B5EF4-FFF2-40B4-BE49-F238E27FC236}">
                <a16:creationId xmlns:a16="http://schemas.microsoft.com/office/drawing/2014/main" id="{67673A6B-1311-A177-B75A-584C145AB92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29480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197">
            <a:extLst>
              <a:ext uri="{FF2B5EF4-FFF2-40B4-BE49-F238E27FC236}">
                <a16:creationId xmlns:a16="http://schemas.microsoft.com/office/drawing/2014/main" id="{46B87F3A-9FC9-B67B-2132-2B65502E655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45434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199">
            <a:extLst>
              <a:ext uri="{FF2B5EF4-FFF2-40B4-BE49-F238E27FC236}">
                <a16:creationId xmlns:a16="http://schemas.microsoft.com/office/drawing/2014/main" id="{7AFAD243-3D32-541F-7D14-9C3E86691C2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81631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203">
            <a:extLst>
              <a:ext uri="{FF2B5EF4-FFF2-40B4-BE49-F238E27FC236}">
                <a16:creationId xmlns:a16="http://schemas.microsoft.com/office/drawing/2014/main" id="{02AFBF58-B118-0EC5-FFE5-D9803B94457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42358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209">
            <a:extLst>
              <a:ext uri="{FF2B5EF4-FFF2-40B4-BE49-F238E27FC236}">
                <a16:creationId xmlns:a16="http://schemas.microsoft.com/office/drawing/2014/main" id="{B016929B-1316-6AB3-BFB2-AA0442B44FE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50463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213">
            <a:extLst>
              <a:ext uri="{FF2B5EF4-FFF2-40B4-BE49-F238E27FC236}">
                <a16:creationId xmlns:a16="http://schemas.microsoft.com/office/drawing/2014/main" id="{EA21D38A-B3B5-122E-6EEC-3934716139C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01884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216">
            <a:extLst>
              <a:ext uri="{FF2B5EF4-FFF2-40B4-BE49-F238E27FC236}">
                <a16:creationId xmlns:a16="http://schemas.microsoft.com/office/drawing/2014/main" id="{3845C927-C00B-8341-E579-F1F51823FC9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01559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222">
            <a:extLst>
              <a:ext uri="{FF2B5EF4-FFF2-40B4-BE49-F238E27FC236}">
                <a16:creationId xmlns:a16="http://schemas.microsoft.com/office/drawing/2014/main" id="{815A81C9-6471-ECCC-DB1A-1A48D17EE30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10365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224">
            <a:extLst>
              <a:ext uri="{FF2B5EF4-FFF2-40B4-BE49-F238E27FC236}">
                <a16:creationId xmlns:a16="http://schemas.microsoft.com/office/drawing/2014/main" id="{372FAFB1-8D80-283E-6B99-95E6D6842B5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0945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37">
            <a:extLst>
              <a:ext uri="{FF2B5EF4-FFF2-40B4-BE49-F238E27FC236}">
                <a16:creationId xmlns:a16="http://schemas.microsoft.com/office/drawing/2014/main" id="{2820E741-6CD6-685D-03BA-FABF82592D9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02075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227">
            <a:extLst>
              <a:ext uri="{FF2B5EF4-FFF2-40B4-BE49-F238E27FC236}">
                <a16:creationId xmlns:a16="http://schemas.microsoft.com/office/drawing/2014/main" id="{CAE6823A-D3D3-536E-25C0-80A45741201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95371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233">
            <a:extLst>
              <a:ext uri="{FF2B5EF4-FFF2-40B4-BE49-F238E27FC236}">
                <a16:creationId xmlns:a16="http://schemas.microsoft.com/office/drawing/2014/main" id="{588F0C4F-9A67-1523-A789-94AC4504651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30297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234">
            <a:extLst>
              <a:ext uri="{FF2B5EF4-FFF2-40B4-BE49-F238E27FC236}">
                <a16:creationId xmlns:a16="http://schemas.microsoft.com/office/drawing/2014/main" id="{C30E70B7-3B1C-609E-3704-6BDCC54FDED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8307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235">
            <a:extLst>
              <a:ext uri="{FF2B5EF4-FFF2-40B4-BE49-F238E27FC236}">
                <a16:creationId xmlns:a16="http://schemas.microsoft.com/office/drawing/2014/main" id="{13BFEEE3-9B56-750F-C3E1-56E80CB5894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45835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240">
            <a:extLst>
              <a:ext uri="{FF2B5EF4-FFF2-40B4-BE49-F238E27FC236}">
                <a16:creationId xmlns:a16="http://schemas.microsoft.com/office/drawing/2014/main" id="{C89B5072-D6FB-8939-76BD-91575F0F1CB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54156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245">
            <a:extLst>
              <a:ext uri="{FF2B5EF4-FFF2-40B4-BE49-F238E27FC236}">
                <a16:creationId xmlns:a16="http://schemas.microsoft.com/office/drawing/2014/main" id="{E42FE77A-769F-7941-C50E-06EF11485D3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62798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250">
            <a:extLst>
              <a:ext uri="{FF2B5EF4-FFF2-40B4-BE49-F238E27FC236}">
                <a16:creationId xmlns:a16="http://schemas.microsoft.com/office/drawing/2014/main" id="{D4B7C059-21F9-A5F0-02C7-34950704D6C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40957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253">
            <a:extLst>
              <a:ext uri="{FF2B5EF4-FFF2-40B4-BE49-F238E27FC236}">
                <a16:creationId xmlns:a16="http://schemas.microsoft.com/office/drawing/2014/main" id="{CBB397B6-A11C-4357-AE76-922071D9244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51137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254">
            <a:extLst>
              <a:ext uri="{FF2B5EF4-FFF2-40B4-BE49-F238E27FC236}">
                <a16:creationId xmlns:a16="http://schemas.microsoft.com/office/drawing/2014/main" id="{EB3D2490-4208-DBB5-36D8-DC224C538AE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55265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259">
            <a:extLst>
              <a:ext uri="{FF2B5EF4-FFF2-40B4-BE49-F238E27FC236}">
                <a16:creationId xmlns:a16="http://schemas.microsoft.com/office/drawing/2014/main" id="{87F19572-CB55-90E3-A2E4-1C784908122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8506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38">
            <a:extLst>
              <a:ext uri="{FF2B5EF4-FFF2-40B4-BE49-F238E27FC236}">
                <a16:creationId xmlns:a16="http://schemas.microsoft.com/office/drawing/2014/main" id="{E1692466-88EA-DB57-AD38-515A6DD0DB1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62696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260">
            <a:extLst>
              <a:ext uri="{FF2B5EF4-FFF2-40B4-BE49-F238E27FC236}">
                <a16:creationId xmlns:a16="http://schemas.microsoft.com/office/drawing/2014/main" id="{81AC6EB1-C519-CF9E-C89A-1329D941CCD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96856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265">
            <a:extLst>
              <a:ext uri="{FF2B5EF4-FFF2-40B4-BE49-F238E27FC236}">
                <a16:creationId xmlns:a16="http://schemas.microsoft.com/office/drawing/2014/main" id="{91C8005F-4DC9-AD8E-CEDC-372F4A960B9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397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271">
            <a:extLst>
              <a:ext uri="{FF2B5EF4-FFF2-40B4-BE49-F238E27FC236}">
                <a16:creationId xmlns:a16="http://schemas.microsoft.com/office/drawing/2014/main" id="{B98A016C-FEC7-6A4E-2721-C42EB15CF7A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30878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B7BCFE4D-CE00-52C1-334B-4672CE4EA3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1409543"/>
            <a:ext cx="10905066" cy="4038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72572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284">
            <a:extLst>
              <a:ext uri="{FF2B5EF4-FFF2-40B4-BE49-F238E27FC236}">
                <a16:creationId xmlns:a16="http://schemas.microsoft.com/office/drawing/2014/main" id="{71473AD1-E981-23F8-4BEA-1D30E77D6FC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6194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287">
            <a:extLst>
              <a:ext uri="{FF2B5EF4-FFF2-40B4-BE49-F238E27FC236}">
                <a16:creationId xmlns:a16="http://schemas.microsoft.com/office/drawing/2014/main" id="{B4E9F72D-99BD-4E23-676D-5713BAFA7D8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47190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289">
            <a:extLst>
              <a:ext uri="{FF2B5EF4-FFF2-40B4-BE49-F238E27FC236}">
                <a16:creationId xmlns:a16="http://schemas.microsoft.com/office/drawing/2014/main" id="{6D8F176C-FF2F-4ADF-9524-3218387E77C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7442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290">
            <a:extLst>
              <a:ext uri="{FF2B5EF4-FFF2-40B4-BE49-F238E27FC236}">
                <a16:creationId xmlns:a16="http://schemas.microsoft.com/office/drawing/2014/main" id="{DD2F4242-F01C-18F6-980E-6F3C61304DD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09418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294">
            <a:extLst>
              <a:ext uri="{FF2B5EF4-FFF2-40B4-BE49-F238E27FC236}">
                <a16:creationId xmlns:a16="http://schemas.microsoft.com/office/drawing/2014/main" id="{0351DC79-3274-EE4D-167E-4A066195223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75845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296">
            <a:extLst>
              <a:ext uri="{FF2B5EF4-FFF2-40B4-BE49-F238E27FC236}">
                <a16:creationId xmlns:a16="http://schemas.microsoft.com/office/drawing/2014/main" id="{1D60DA0D-8907-5B6B-E722-0F84100CF8B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037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</TotalTime>
  <Words>5</Words>
  <Application>Microsoft Office PowerPoint</Application>
  <PresentationFormat>Widescreen</PresentationFormat>
  <Paragraphs>2</Paragraphs>
  <Slides>132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132</vt:i4>
      </vt:variant>
    </vt:vector>
  </HeadingPairs>
  <TitlesOfParts>
    <vt:vector size="13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Photo Album</dc:title>
  <dc:creator>Mostafa Hamdan</dc:creator>
  <cp:lastModifiedBy>Mostafa Hamdan</cp:lastModifiedBy>
  <cp:revision>3</cp:revision>
  <dcterms:created xsi:type="dcterms:W3CDTF">2022-05-09T07:48:39Z</dcterms:created>
  <dcterms:modified xsi:type="dcterms:W3CDTF">2022-05-20T08:02:27Z</dcterms:modified>
</cp:coreProperties>
</file>